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8" d="100"/>
          <a:sy n="38" d="100"/>
        </p:scale>
        <p:origin x="23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713" y="9613918"/>
            <a:ext cx="4027243" cy="2286957"/>
          </a:xfrm>
          <a:prstGeom prst="rect">
            <a:avLst/>
          </a:prstGeom>
          <a:effectLst>
            <a:softEdge rad="533400"/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79751" y="718623"/>
            <a:ext cx="5382427" cy="1258067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屏東縣立麟洛國小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>111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學年度新生報到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方案</a:t>
            </a:r>
          </a:p>
        </p:txBody>
      </p:sp>
      <p:grpSp>
        <p:nvGrpSpPr>
          <p:cNvPr id="7" name="群組 6"/>
          <p:cNvGrpSpPr/>
          <p:nvPr/>
        </p:nvGrpSpPr>
        <p:grpSpPr>
          <a:xfrm>
            <a:off x="644861" y="2106319"/>
            <a:ext cx="2382499" cy="798557"/>
            <a:chOff x="236718" y="1409422"/>
            <a:chExt cx="2382499" cy="1191249"/>
          </a:xfrm>
        </p:grpSpPr>
        <p:sp>
          <p:nvSpPr>
            <p:cNvPr id="8" name="圓角矩形 7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271608" y="1667001"/>
              <a:ext cx="2312719" cy="7636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親自報到</a:t>
              </a:r>
              <a:endParaRPr lang="zh-TW" altLang="en-US" sz="4000" kern="1200" dirty="0"/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651064" y="2099685"/>
            <a:ext cx="2425253" cy="835643"/>
            <a:chOff x="236718" y="1409422"/>
            <a:chExt cx="2382499" cy="1191249"/>
          </a:xfrm>
        </p:grpSpPr>
        <p:sp>
          <p:nvSpPr>
            <p:cNvPr id="11" name="圓角矩形 10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圓角矩形 4"/>
            <p:cNvSpPr txBox="1"/>
            <p:nvPr/>
          </p:nvSpPr>
          <p:spPr>
            <a:xfrm>
              <a:off x="292608" y="1638599"/>
              <a:ext cx="2312719" cy="7328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線</a:t>
              </a:r>
              <a:r>
                <a:rPr lang="zh-TW" altLang="en-US" sz="4000" dirty="0"/>
                <a:t>上</a:t>
              </a:r>
              <a:r>
                <a:rPr lang="zh-TW" altLang="en-US" sz="4000" kern="1200" dirty="0" smtClean="0"/>
                <a:t>報到</a:t>
              </a:r>
              <a:endParaRPr lang="zh-TW" altLang="en-US" sz="4000" kern="1200" dirty="0"/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3642222" y="3694323"/>
            <a:ext cx="2601441" cy="2277860"/>
            <a:chOff x="3351484" y="2789917"/>
            <a:chExt cx="2601441" cy="2277860"/>
          </a:xfrm>
        </p:grpSpPr>
        <p:sp>
          <p:nvSpPr>
            <p:cNvPr id="19" name="圓角矩形 18"/>
            <p:cNvSpPr/>
            <p:nvPr/>
          </p:nvSpPr>
          <p:spPr>
            <a:xfrm>
              <a:off x="3351484" y="2789917"/>
              <a:ext cx="2601441" cy="22778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圓角矩形 4"/>
            <p:cNvSpPr txBox="1"/>
            <p:nvPr/>
          </p:nvSpPr>
          <p:spPr>
            <a:xfrm>
              <a:off x="3448378" y="2896793"/>
              <a:ext cx="2468009" cy="21444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步驟一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表單填報</a:t>
              </a:r>
              <a:endParaRPr lang="en-US" altLang="zh-TW" sz="2000" b="1" kern="1200" dirty="0" smtClean="0">
                <a:solidFill>
                  <a:srgbClr val="7030A0"/>
                </a:solidFill>
              </a:endParaRP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 smtClean="0"/>
                <a:t>掃描學校校網公告之</a:t>
              </a:r>
              <a:r>
                <a:rPr lang="en-US" altLang="zh-TW" sz="2000" kern="1200" dirty="0" smtClean="0"/>
                <a:t>QR code</a:t>
              </a:r>
              <a:r>
                <a:rPr lang="zh-TW" altLang="en-US" sz="2000" kern="1200" dirty="0" smtClean="0"/>
                <a:t>或直接連結網址，填寫表單內容</a:t>
              </a:r>
              <a:endParaRPr lang="zh-TW" altLang="en-US" sz="2000" kern="1200" dirty="0"/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642222" y="6707705"/>
            <a:ext cx="2685686" cy="2986593"/>
            <a:chOff x="3640738" y="5444352"/>
            <a:chExt cx="2685686" cy="3122134"/>
          </a:xfrm>
        </p:grpSpPr>
        <p:sp>
          <p:nvSpPr>
            <p:cNvPr id="22" name="圓角矩形 21"/>
            <p:cNvSpPr/>
            <p:nvPr/>
          </p:nvSpPr>
          <p:spPr>
            <a:xfrm>
              <a:off x="3640738" y="5444352"/>
              <a:ext cx="2685686" cy="31221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圓角矩形 4"/>
            <p:cNvSpPr txBox="1"/>
            <p:nvPr/>
          </p:nvSpPr>
          <p:spPr>
            <a:xfrm>
              <a:off x="3719399" y="5523013"/>
              <a:ext cx="2528364" cy="2964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步驟二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郵寄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證件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dirty="0"/>
                <a:t>請將</a:t>
              </a:r>
              <a:r>
                <a:rPr lang="en-US" altLang="zh-TW" sz="2000" dirty="0"/>
                <a:t/>
              </a:r>
              <a:br>
                <a:rPr lang="en-US" altLang="zh-TW" sz="2000" dirty="0"/>
              </a:br>
              <a:r>
                <a:rPr lang="en-US" altLang="zh-TW" sz="2000" b="1" dirty="0">
                  <a:solidFill>
                    <a:srgbClr val="0070C0"/>
                  </a:solidFill>
                </a:rPr>
                <a:t>1.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「新生入學通知單</a:t>
              </a:r>
              <a:r>
                <a:rPr lang="zh-TW" altLang="en-US" sz="2000" b="1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en-US" altLang="zh-TW" sz="2000" b="1" dirty="0">
                  <a:solidFill>
                    <a:srgbClr val="0070C0"/>
                  </a:solidFill>
                </a:rPr>
                <a:t>2.</a:t>
              </a:r>
              <a:r>
                <a:rPr lang="zh-TW" altLang="en-US" sz="2000" b="1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戶籍謄本正本</a:t>
              </a:r>
              <a:r>
                <a:rPr lang="zh-TW" altLang="en-US" sz="2000" b="1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dirty="0"/>
                <a:t>郵寄到學校地址。</a:t>
              </a:r>
              <a:r>
                <a:rPr lang="en-US" altLang="zh-TW" sz="2000" dirty="0"/>
                <a:t/>
              </a:r>
              <a:br>
                <a:rPr lang="en-US" altLang="zh-TW" sz="2000" dirty="0"/>
              </a:br>
              <a:r>
                <a:rPr lang="zh-TW" altLang="en-US" sz="2000" dirty="0"/>
                <a:t>郵寄時間</a:t>
              </a:r>
              <a:r>
                <a:rPr lang="en-US" altLang="zh-TW" sz="2000" b="1" dirty="0">
                  <a:solidFill>
                    <a:srgbClr val="FF0000"/>
                  </a:solidFill>
                </a:rPr>
                <a:t>111.5/2~5/6</a:t>
              </a:r>
              <a:r>
                <a:rPr lang="zh-TW" altLang="en-US" sz="2000" dirty="0"/>
                <a:t>以郵戳為憑。</a:t>
              </a:r>
              <a:endParaRPr lang="en-US" altLang="zh-TW" sz="2000" kern="1200" dirty="0" smtClean="0"/>
            </a:p>
          </p:txBody>
        </p:sp>
      </p:grpSp>
      <p:sp>
        <p:nvSpPr>
          <p:cNvPr id="26" name="向下箭號 25"/>
          <p:cNvSpPr/>
          <p:nvPr/>
        </p:nvSpPr>
        <p:spPr>
          <a:xfrm>
            <a:off x="4704052" y="2986984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4713286" y="6012840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4110634" y="10399210"/>
            <a:ext cx="2300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 </a:t>
            </a:r>
            <a:r>
              <a:rPr lang="zh-TW" altLang="en-US" sz="2000" b="1" dirty="0" smtClean="0">
                <a:solidFill>
                  <a:srgbClr val="00B050"/>
                </a:solidFill>
              </a:rPr>
              <a:t>屏東縣立麟洛國小</a:t>
            </a:r>
            <a:endParaRPr lang="zh-TW" altLang="en-US" sz="2000" b="1" dirty="0">
              <a:solidFill>
                <a:srgbClr val="00B050"/>
              </a:solidFill>
            </a:endParaRPr>
          </a:p>
        </p:txBody>
      </p:sp>
      <p:sp>
        <p:nvSpPr>
          <p:cNvPr id="29" name="向下箭號 28"/>
          <p:cNvSpPr/>
          <p:nvPr/>
        </p:nvSpPr>
        <p:spPr>
          <a:xfrm>
            <a:off x="1667124" y="2958341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圓角矩形 24"/>
          <p:cNvSpPr/>
          <p:nvPr/>
        </p:nvSpPr>
        <p:spPr>
          <a:xfrm>
            <a:off x="598650" y="3679424"/>
            <a:ext cx="2712898" cy="6342451"/>
          </a:xfrm>
          <a:prstGeom prst="roundRect">
            <a:avLst>
              <a:gd name="adj" fmla="val 10000"/>
            </a:avLst>
          </a:pr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 dirty="0"/>
          </a:p>
        </p:txBody>
      </p:sp>
      <p:sp>
        <p:nvSpPr>
          <p:cNvPr id="30" name="圓角矩形 4"/>
          <p:cNvSpPr txBox="1"/>
          <p:nvPr/>
        </p:nvSpPr>
        <p:spPr>
          <a:xfrm>
            <a:off x="712296" y="4833253"/>
            <a:ext cx="2555382" cy="510640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25400" rIns="38100" bIns="25400" numCol="1" spcCol="1270" anchor="ctr" anchorCtr="0">
            <a:noAutofit/>
          </a:bodyPr>
          <a:lstStyle/>
          <a:p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請攜帶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「新生入學通知單」</a:t>
            </a:r>
            <a:endParaRPr lang="en-US" altLang="zh-TW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「戶籍謄本正本</a:t>
            </a:r>
            <a:r>
              <a:rPr lang="zh-TW" altLang="en-US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b="1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文件各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份</a:t>
            </a:r>
            <a:endParaRPr lang="en-US" altLang="zh-TW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mtClean="0">
                <a:latin typeface="標楷體" panose="03000509000000000000" pitchFamily="65" charset="-120"/>
                <a:ea typeface="標楷體" panose="03000509000000000000" pitchFamily="65" charset="-120"/>
              </a:rPr>
              <a:t>於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111.5/2~5/6</a:t>
            </a:r>
            <a: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09:00~12:00</a:t>
            </a: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13:30~16:00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至入學通知單指定學校報到，但為避免人潮聚集以降低群聚感染風險，請家長配合各校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防疫措施及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人流分散報到。</a:t>
            </a:r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5/2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麟趾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村</a:t>
            </a:r>
            <a:endParaRPr lang="en-US" altLang="zh-TW" sz="1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5/2</a:t>
            </a:r>
            <a:r>
              <a:rPr lang="zh-TW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麟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趾村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5/3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麟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蹄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麟  </a:t>
            </a:r>
            <a:endParaRPr lang="en-US" altLang="zh-TW" sz="1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頂村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5/3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麟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蹄麟 </a:t>
            </a:r>
            <a:endParaRPr lang="en-US" altLang="zh-TW" sz="1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頂村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5/4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新田村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5/4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新田村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5/5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田中村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5/5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田中村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5/6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田心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田 </a:t>
            </a:r>
            <a:endParaRPr lang="en-US" altLang="zh-TW" sz="1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道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竹圍村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5/6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田心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田</a:t>
            </a:r>
            <a:endParaRPr lang="en-US" altLang="zh-TW" sz="1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道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竹圍村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en-US" altLang="zh-TW" sz="2000" kern="1200" dirty="0" smtClean="0"/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zh-TW" altLang="en-US" sz="2000" kern="1200" dirty="0"/>
          </a:p>
        </p:txBody>
      </p:sp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161</TotalTime>
  <Words>46</Words>
  <Application>Microsoft Office PowerPoint</Application>
  <PresentationFormat>寬螢幕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標楷體</vt:lpstr>
      <vt:lpstr>Arial</vt:lpstr>
      <vt:lpstr>Century Gothic</vt:lpstr>
      <vt:lpstr>Wingdings 3</vt:lpstr>
      <vt:lpstr>絲縷</vt:lpstr>
      <vt:lpstr>屏東縣立麟洛國小 111學年度新生報到方案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User</cp:lastModifiedBy>
  <cp:revision>30</cp:revision>
  <cp:lastPrinted>2022-03-31T05:41:33Z</cp:lastPrinted>
  <dcterms:created xsi:type="dcterms:W3CDTF">2021-06-03T02:23:27Z</dcterms:created>
  <dcterms:modified xsi:type="dcterms:W3CDTF">2022-04-19T08:11:21Z</dcterms:modified>
</cp:coreProperties>
</file>